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5F057E-48A4-B2AC-B655-051ED4701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CFC675-AD78-8CB7-7DB8-396E4D36B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206497-0267-0AF0-8CAB-DA6990DD2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3802EE-C86F-5EF8-E3A4-BAA38D129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595DA8-8E22-DEFA-1B08-ACD2FD950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285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5DF596-48D6-AFDE-3B83-8BB01CB6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0BB8F1B-F0B0-31A7-D405-DABBD8CAB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3A196F-D43B-E3D2-0ED0-DA8192F6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014E61-4412-AE9A-F5CC-69176D618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7426AF-F956-9E0C-00F0-BA652DD44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02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56D373E-7FFB-A803-0E12-050FC51E9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2146E0-C1D6-6052-65CC-3A6F9AB61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DDA0E5-D40B-6F30-29EB-B924A212A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21FC97-4F6A-9F38-03BE-0285A16F8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5E9CFA-7E19-CF74-1AE4-55ACD81C1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31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B59E3D-D19B-90D8-C611-C00D6C0FA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6906BF-3426-A0CC-E16C-2A7C19E26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1DE3A5-A696-F84A-953C-DDDC3403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87A02C-E703-2B51-F953-05A6EF458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0261BD-CE76-9280-5FD2-43085985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944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319EF3-7556-116D-017D-D9A71D90F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B8539B-59EA-8B86-6EEC-C5E3652A6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FF2127-DE55-4F8D-E2B9-339721E8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24AB5E-7C94-825C-C853-D2A25D4F4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0A1D6B-7D42-979B-943D-35080B026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67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111CA7-7BEE-C75A-4EAB-BADFBB035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20FB6A-E267-AA16-E31B-0229EDC79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6EC7F0B-AFF1-9A26-1066-504866FB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09E495-4257-2348-9CAF-C03F54A65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A665F3-088F-449F-9F75-FB8B6F065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711758-13BE-5AC1-C764-7D44A91B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460205-C9F2-1DD1-B202-56DC4AEF2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829DF-1403-FA1C-166D-55C283FA3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810BCFE-0478-32F8-6FB9-47FD30569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C5EEE93-323F-3CF6-9863-ED7EC570D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232CE27-0677-AEAF-FD83-FD66D1E6B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96F3A24-6BB0-B00F-7F00-218291EC7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847ACA5-E66B-C765-65A7-923B4EB4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63DB25E-91CE-8F56-E8B8-87C85B8A2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6622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C62345-1577-9002-B8D5-165519A61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91B08FD-ECBC-26AF-779A-D8E3A1029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4D9AD45-198A-71AC-37C8-E1BFE87DA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3114A35-38C0-004A-8940-F04C5B07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351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2B936F5-31C7-E791-31EB-C8F37353C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59643EB-4A47-E770-61A3-B4415217B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9A8C3D2-B44F-E4F3-5A29-9878B424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377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6FFC70-9904-0111-A027-DD2F63FFB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20AB60-7A16-410C-6418-FBB5BCBA3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D7AB43E-7595-F51F-F86A-9C25237C1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8B031C-190A-49B0-13C9-6BF13C4F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761CFB-6005-13A8-34E2-78AFEA2B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B1B2677-66EC-7814-27D9-4A2E70AD7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11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4DF5D1-1F52-5EF8-0331-E16AA7983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A697473-F72F-F5E2-B848-1AF34652DD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B97E9BD-814B-ECD1-6E9F-D1F977EAA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077C89-7E8B-F7B7-9579-97FAAE6A5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569891-9357-1796-5D1A-5614D7A0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68CFFC-F17E-076F-F09F-630AA8882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119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0ABDD02-E0D6-1499-4AD2-C6350941F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79E9DA-7CD5-D095-4C75-5FD249B3E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FD476-D43C-53AD-06B7-57C899EA1B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2B6A4E-2393-48FF-BA79-7E72A8A6D1B7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65DF68-98E9-5C93-7038-6B5746013C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0B7D0F-24EC-2C25-E929-434336350F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87E14-273B-4AB1-8060-40C52DE05A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419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7DD113-BCEA-DD8D-A2EB-91AAA8384B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Protocollo per la somministrazione dei farmaci a scuola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3B1131-74D6-EB8F-7DDD-0F6C7B92D1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i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Anno Scolastico 2025/2026</a:t>
            </a:r>
          </a:p>
        </p:txBody>
      </p:sp>
    </p:spTree>
    <p:extLst>
      <p:ext uri="{BB962C8B-B14F-4D97-AF65-F5344CB8AC3E}">
        <p14:creationId xmlns:p14="http://schemas.microsoft.com/office/powerpoint/2010/main" val="247342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4E3EF8-087B-8446-4F24-1EE07025B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Elenco documentazione </a:t>
            </a:r>
            <a:br>
              <a:rPr lang="it-IT" dirty="0">
                <a:solidFill>
                  <a:schemeClr val="accent2">
                    <a:lumMod val="75000"/>
                  </a:schemeClr>
                </a:solidFill>
              </a:rPr>
            </a:b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967F2-DF29-2E1D-B7FD-B962C0CF3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Protocollo per la somministrazione di farmaci a scuola </a:t>
            </a:r>
          </a:p>
          <a:p>
            <a:r>
              <a:rPr lang="it-IT" dirty="0"/>
              <a:t>Richiesta ed autorizzazione di somministrazione di farmaci </a:t>
            </a:r>
          </a:p>
          <a:p>
            <a:r>
              <a:rPr lang="it-IT" dirty="0"/>
              <a:t>Prescrizione del medico curante </a:t>
            </a:r>
          </a:p>
          <a:p>
            <a:r>
              <a:rPr lang="it-IT" dirty="0"/>
              <a:t>Verbale per consegna medicinale </a:t>
            </a:r>
          </a:p>
          <a:p>
            <a:r>
              <a:rPr lang="it-IT" dirty="0"/>
              <a:t>Verbale restituzione farmaco salvavita (a fine anno scolastico)</a:t>
            </a:r>
          </a:p>
        </p:txBody>
      </p:sp>
    </p:spTree>
    <p:extLst>
      <p:ext uri="{BB962C8B-B14F-4D97-AF65-F5344CB8AC3E}">
        <p14:creationId xmlns:p14="http://schemas.microsoft.com/office/powerpoint/2010/main" val="890446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479F63-70E3-714F-687B-EE85D4C3E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Linee guida dei Ministeri dell'Istruzione e della Sanità il 25/11/2005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2628EA-EDEB-3769-AFC3-B6F1FB213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Si fa riferimento alle Linee guida emanate dai Ministeri dell'Istruzione e della Sanità il 25/11/2005, alla cui lettura completa si rimanda per la loro applicazione.</a:t>
            </a:r>
          </a:p>
        </p:txBody>
      </p:sp>
    </p:spTree>
    <p:extLst>
      <p:ext uri="{BB962C8B-B14F-4D97-AF65-F5344CB8AC3E}">
        <p14:creationId xmlns:p14="http://schemas.microsoft.com/office/powerpoint/2010/main" val="35506451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di Office</vt:lpstr>
      <vt:lpstr>Protocollo per la somministrazione dei farmaci a scuola</vt:lpstr>
      <vt:lpstr>Elenco documentazione  </vt:lpstr>
      <vt:lpstr> Linee guida dei Ministeri dell'Istruzione e della Sanità il 25/11/2005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Lucia Estrafallaces</dc:creator>
  <cp:lastModifiedBy>Lucia Estrafallaces</cp:lastModifiedBy>
  <cp:revision>1</cp:revision>
  <dcterms:created xsi:type="dcterms:W3CDTF">2026-04-14T08:21:09Z</dcterms:created>
  <dcterms:modified xsi:type="dcterms:W3CDTF">2026-04-14T08:21:17Z</dcterms:modified>
</cp:coreProperties>
</file>